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25" r:id="rId2"/>
    <p:sldMasterId id="2147483838" r:id="rId3"/>
  </p:sldMasterIdLst>
  <p:notesMasterIdLst>
    <p:notesMasterId r:id="rId31"/>
  </p:notesMasterIdLst>
  <p:handoutMasterIdLst>
    <p:handoutMasterId r:id="rId32"/>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08" r:id="rId27"/>
    <p:sldId id="510" r:id="rId28"/>
    <p:sldId id="300" r:id="rId29"/>
    <p:sldId id="489" r:id="rId30"/>
  </p:sldIdLst>
  <p:sldSz cx="9144000" cy="5143500" type="screen16x9"/>
  <p:notesSz cx="6797675" cy="9926638"/>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30"/>
    <a:srgbClr val="00000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10/26/2018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[add slides about this presentation’s repo]</a:t>
            </a:r>
          </a:p>
        </p:txBody>
      </p:sp>
      <p:sp>
        <p:nvSpPr>
          <p:cNvPr id="10" name="Content Placeholder 9">
            <a:extLst>
              <a:ext uri="{FF2B5EF4-FFF2-40B4-BE49-F238E27FC236}">
                <a16:creationId xmlns:a16="http://schemas.microsoft.com/office/drawing/2014/main" id="{4D0B1195-65A3-4B8A-8093-92476BB6CF5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79176"/>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Build cool stuff and </a:t>
            </a:r>
            <a:r>
              <a:rPr lang="en-US"/>
              <a:t>manage it.</a:t>
            </a:r>
            <a:endParaRPr lang="en-US" dirty="0"/>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Backup Slides</a:t>
            </a:r>
          </a:p>
        </p:txBody>
      </p:sp>
      <p:sp>
        <p:nvSpPr>
          <p:cNvPr id="10" name="Content Placeholder 9">
            <a:extLst>
              <a:ext uri="{FF2B5EF4-FFF2-40B4-BE49-F238E27FC236}">
                <a16:creationId xmlns:a16="http://schemas.microsoft.com/office/drawing/2014/main" id="{710A82C8-DBB4-4B0D-930D-9A3A5F724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328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2472</TotalTime>
  <Words>744</Words>
  <Application>Microsoft Office PowerPoint</Application>
  <PresentationFormat>On-screen Show (16:9)</PresentationFormat>
  <Paragraphs>74</Paragraphs>
  <Slides>27</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27</vt:i4>
      </vt:variant>
    </vt:vector>
  </HeadingPairs>
  <TitlesOfParts>
    <vt:vector size="42" baseType="lpstr">
      <vt:lpstr>Arial</vt:lpstr>
      <vt:lpstr>Artifakt Element</vt:lpstr>
      <vt:lpstr>Artifakt Legend</vt:lpstr>
      <vt:lpstr>Calibri</vt:lpstr>
      <vt:lpstr>Calibri Light</vt:lpstr>
      <vt:lpstr>Century Gothic</vt:lpstr>
      <vt:lpstr>Courier New</vt:lpstr>
      <vt:lpstr>Gotham Bold</vt:lpstr>
      <vt:lpstr>Gotham Book</vt:lpstr>
      <vt:lpstr>Montserrat Light</vt:lpstr>
      <vt:lpstr>Montserrat Regular</vt:lpstr>
      <vt:lpstr>Wingdings</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[add slides about this presentation’s repo]</vt:lpstr>
      <vt:lpstr>Now, Let’s Build Some Workflows. (and use version control)</vt:lpstr>
      <vt:lpstr>Backup Slides</vt:lpstr>
      <vt:lpstr>PowerPoint Presentation</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136</cp:revision>
  <cp:lastPrinted>2014-08-06T01:34:44Z</cp:lastPrinted>
  <dcterms:created xsi:type="dcterms:W3CDTF">2018-10-02T12:49:50Z</dcterms:created>
  <dcterms:modified xsi:type="dcterms:W3CDTF">2018-10-26T21:15:28Z</dcterms:modified>
</cp:coreProperties>
</file>